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3"/>
    <p:sldId id="868" r:id="rId4"/>
    <p:sldId id="869" r:id="rId5"/>
    <p:sldId id="870" r:id="rId6"/>
    <p:sldId id="871" r:id="rId7"/>
    <p:sldId id="872" r:id="rId8"/>
    <p:sldId id="873" r:id="rId9"/>
    <p:sldId id="874" r:id="rId10"/>
    <p:sldId id="875" r:id="rId11"/>
    <p:sldId id="876" r:id="rId12"/>
    <p:sldId id="877" r:id="rId13"/>
    <p:sldId id="878" r:id="rId14"/>
    <p:sldId id="879" r:id="rId15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45" y="4045592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句意：然而，漆器艺术如今面临着消失的风险。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是介词，后跟动名词。故填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dying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u="wavy" dirty="0">
              <a:solidFill>
                <a:srgbClr val="00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的现在分词形式是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dying, die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消失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消亡。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have long valued lacquer for its mixture of beauty and purpose.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lacquer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is now at risk of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out. By bringing it to the attention of millions of people through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platform, 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only sharing the beauty of this ancient technique but also reminding people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importance of protecting the cultural heritage. Through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videos,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the world have received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much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_____________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educate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about China’s cultural heritage.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78346" y="1413018"/>
            <a:ext cx="911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dying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7535216" y="3068723"/>
            <a:ext cx="4876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10</a:t>
            </a:r>
            <a:endParaRPr lang="zh-CN" altLang="en-US" dirty="0"/>
          </a:p>
        </p:txBody>
      </p:sp>
      <p:pic>
        <p:nvPicPr>
          <p:cNvPr id="7" name="箭头右.eps" descr="id:214748751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94588" y="5157147"/>
            <a:ext cx="550531" cy="4330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45" y="4045592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句意：通过她的平台引起数百万人的关注，李不仅分享了这一古老技艺的美，还提醒人们保护文化遗产的重要性。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remind </a:t>
            </a:r>
            <a:r>
              <a:rPr lang="en-US" altLang="zh-CN" b="1" u="wavy" dirty="0" err="1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b="1" u="wavy" dirty="0" err="1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提醒某人某事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，是固定短语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have long valued lacquer for its mixture of beauty and purpose.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lacquer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is now at risk of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out. By bringing it to the attention of millions of people through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platform, 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only sharing the beauty of this ancient technique but also reminding people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importance of protecting the cultural heritage. Through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videos,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the world have received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China’s cultural heritage.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34351" y="2493072"/>
            <a:ext cx="4368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of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7463461" y="3068723"/>
            <a:ext cx="4876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10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45" y="4045592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句意：通过她的视频，世界各地的人们对中国文化遗产有了更多的了解。根据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“much”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可知，空处用名词作宾语。故填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education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have long valued lacquer for its mixture of beauty and purpose.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lacquer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is now at risk of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out. By bringing it to the attention of millions of people through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platform, 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only sharing the beauty of this ancient technique but also reminding people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importance of protecting the cultural heritage. Through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videos,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the world have received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China’s cultural heritage.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94804" y="3054859"/>
            <a:ext cx="14528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education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7390765" y="3054985"/>
            <a:ext cx="487680" cy="47434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10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45" y="3458064"/>
            <a:ext cx="11485549" cy="1198880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她的平台引起数百万人的关注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李不仅分享了这种古老技艺的美丽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还提醒人们保护文化遗产的重要性。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45" y="4547487"/>
            <a:ext cx="11485549" cy="1197610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“By bringing</a:t>
            </a:r>
            <a:r>
              <a:rPr lang="en-US" altLang="zh-CN" b="1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为介词短语，作方式状语；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“not only </a:t>
            </a:r>
            <a:r>
              <a:rPr lang="en-US" altLang="zh-CN" b="1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but also </a:t>
            </a:r>
            <a:r>
              <a:rPr lang="en-US" altLang="zh-CN" b="1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”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latin typeface="+mn-ea"/>
              </a:rPr>
              <a:t>“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不但</a:t>
            </a:r>
            <a:r>
              <a:rPr lang="en-US" altLang="zh-CN" b="1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</a:t>
            </a:r>
            <a:r>
              <a:rPr lang="en-US" altLang="zh-CN" b="1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latin typeface="+mn-ea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8621" y="1504909"/>
            <a:ext cx="11485549" cy="2028825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By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bringing it to the attention of millions of people through her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platform, Li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is not only sharing the beauty of this ancient technique but also reminding people of the importance of protecting the cultural heritage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21" y="1412829"/>
            <a:ext cx="1897897" cy="430118"/>
          </a:xfrm>
          <a:prstGeom prst="rect">
            <a:avLst/>
          </a:prstGeom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13" y="3650814"/>
            <a:ext cx="932156" cy="287648"/>
          </a:xfrm>
          <a:prstGeom prst="rect">
            <a:avLst/>
          </a:prstGeom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13" y="4760662"/>
            <a:ext cx="932156" cy="287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2524133"/>
            <a:ext cx="11485549" cy="1198880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主要介绍了中国漆艺这一传统文化遗产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并通过网红李子柒发布新视频制作漆器衣柜门的案例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强调了保护文化遗产的重要性。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21" y="2600867"/>
            <a:ext cx="1917020" cy="4681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280" y="1345747"/>
            <a:ext cx="10751533" cy="1147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45" y="4111671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句意：在这个视频中，她展示了如何运用中国传统漆器工艺制作衣柜门。根据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made wardrobe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doors, using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traditional Chinese lacquer techniques”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可知，此处指如何制作衣柜门，用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引导宾语从句。故填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343734"/>
            <a:ext cx="11485549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Ziqi, 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China’s most popular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influencers, returned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new video on Tuesday afternoon after she stopped posting videos for over three years. In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made wardrobe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doors, using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Chinese lacquer techniques.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months on it to complete the project. The process of creating lacquer was so challenging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needed great skill and patience.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76320" y="755443"/>
            <a:ext cx="3837453" cy="58020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89988" y="2544031"/>
            <a:ext cx="72517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how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45" y="3964747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句意：到目前为止，她已经花了几个月的时间来完成这个项目。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“So far”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可知，时态用现在完成时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have/has done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，助动词用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spent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196810"/>
            <a:ext cx="11485549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Ziqi, one of China’s most popular influencers, returned with a new video on Tuesday afternoon after she stopped posting videos for over three years. In this video, she showed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made wardrobe doors, using traditional Chinese lacquer techniques. So far, she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months on it to complete the project. The process of creating lacquer was so challenging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needed great skill and patience.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94296" y="2924564"/>
            <a:ext cx="139446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has spent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45" y="3964747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句意：制作漆的过程非常具有挑战性，需要高超的技巧和耐心。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“so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that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196810"/>
            <a:ext cx="11485549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Ziqi, one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China’s most popular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influencers, returned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new video on Tuesday afternoon after she stopped posting videos for over three years. In this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video, 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showed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made wardrobe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doors, using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Chinese lacquer techniques. So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far, 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months on it to complete the project. The process of creating lacquer was so challenging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needed great skill and patience.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87005" y="3491532"/>
            <a:ext cx="7080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that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45" y="4602979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句意：作为一项重要的文化遗产，漆艺是中国最古老、最有价值的传统之一，有着数千年的历史。根据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of China’s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most valuable traditions”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可知，此处用形容词最高级形式。故填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9693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an important cultural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heritage, lacquer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is one of China’s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most valuable traditions with a history of thousands of years. By the Shang and Zhou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Dynasties, lacquer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become an important material used in everything from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instruments to objects to honor ancestors. The Chu people during the Spring and Autumn periods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their love for lacquer. The lacquer from the Han Dynasty was famous for its creative use of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—especially red and black—meaning both the energy of life and the wisdom of age.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34821" y="836672"/>
            <a:ext cx="9448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oldest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911372" y="1974804"/>
            <a:ext cx="335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45" y="4602979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句意：到商周时期，漆已成为一种重要的材料，用于制作各种物品，从乐器到祭祀祖先的物品。此处修饰名词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instruments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，用形容词形式。故填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musical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9693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an important cultural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heritage, lacquer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is one of China’s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most valuable traditions with a history of thousands of years. By the Shang and Zhou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Dynasties, lacquer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become an important material used in everything from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instruments to objects to honor ancestors. The Chu people during the Spring and Autumn periods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their love for lacquer. The lacquer from the Han Dynasty was famous for its creative use of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—especially red and black—meaning both the energy of life and the wisdom of age.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249917" y="1963444"/>
            <a:ext cx="118173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musical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911372" y="1974804"/>
            <a:ext cx="335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45" y="4602979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句意：春秋时期的楚人以喜爱漆器而闻名。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be known for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而闻名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“during the Spring and Autumn periods”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可知，时态是一般过去时，主语是复数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were known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9693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an important cultural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heritage, lacquer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is one of China’s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most valuable traditions with a history of thousands of years. By the Shang and Zhou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Dynasties, lacquer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become an important material used in everything from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instruments to objects to honor ancestors. The Chu people during the Spring and Autumn periods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their love for lacquer. The lacquer from the Han Dynasty was famous for its creative use of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—especially red and black—meaning both the energy of life and the wisdom of age.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38752" y="3034286"/>
            <a:ext cx="176085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were known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9911372" y="1974804"/>
            <a:ext cx="335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45" y="4602979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句意：汉代的漆器以其对色彩的创造性运用而闻名，尤其是红色和黑色，象征着生命的活力和岁月的智慧。根据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“its creative use of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 red and black”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可知，此处用名词复数形式。故填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9693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an important cultural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heritage, lacquer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is one of China’s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most valuable traditions with a history of thousands of years. By the Shang and Zhou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Dynasties, lacquer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become an important material used in everything from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instruments to objects to honor ancestors. The Chu people during the Spring and Autumn periods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their love for lacquer. The lacquer from the Han Dynasty was famous for its creative use of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—especially red and black—meaning both the energy of life and the wisdom of age.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99090" y="3573012"/>
            <a:ext cx="113093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/>
              <a:t>colours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9911372" y="1974804"/>
            <a:ext cx="335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6588</Words>
  <Application>WPS 演示</Application>
  <PresentationFormat>自定义</PresentationFormat>
  <Paragraphs>91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465</cp:revision>
  <dcterms:created xsi:type="dcterms:W3CDTF">2020-11-06T05:24:00Z</dcterms:created>
  <dcterms:modified xsi:type="dcterms:W3CDTF">2025-09-17T06:11:02Z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